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17"/>
  </p:notesMasterIdLst>
  <p:sldIdLst>
    <p:sldId id="301" r:id="rId5"/>
    <p:sldId id="398" r:id="rId6"/>
    <p:sldId id="399" r:id="rId7"/>
    <p:sldId id="400" r:id="rId8"/>
    <p:sldId id="401" r:id="rId9"/>
    <p:sldId id="402" r:id="rId10"/>
    <p:sldId id="403" r:id="rId11"/>
    <p:sldId id="404" r:id="rId12"/>
    <p:sldId id="405" r:id="rId13"/>
    <p:sldId id="406" r:id="rId14"/>
    <p:sldId id="407" r:id="rId15"/>
    <p:sldId id="35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946D2-8B1F-416A-A7F1-4C429F108380}" v="11" dt="2024-09-04T10:16:15.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8131" autoAdjust="0"/>
  </p:normalViewPr>
  <p:slideViewPr>
    <p:cSldViewPr>
      <p:cViewPr varScale="1">
        <p:scale>
          <a:sx n="66" d="100"/>
          <a:sy n="66" d="100"/>
        </p:scale>
        <p:origin x="130" y="4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1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Graf" userId="149e958a33bc8fb0" providerId="LiveId" clId="{390946D2-8B1F-416A-A7F1-4C429F108380}"/>
    <pc:docChg chg="undo custSel addSld delSld modSld">
      <pc:chgData name="Ken Graf" userId="149e958a33bc8fb0" providerId="LiveId" clId="{390946D2-8B1F-416A-A7F1-4C429F108380}" dt="2024-09-04T10:17:06.820" v="327" actId="14100"/>
      <pc:docMkLst>
        <pc:docMk/>
      </pc:docMkLst>
      <pc:sldChg chg="modSp mod">
        <pc:chgData name="Ken Graf" userId="149e958a33bc8fb0" providerId="LiveId" clId="{390946D2-8B1F-416A-A7F1-4C429F108380}" dt="2024-09-01T23:55:59.270" v="67" actId="20577"/>
        <pc:sldMkLst>
          <pc:docMk/>
          <pc:sldMk cId="3900224205" sldId="350"/>
        </pc:sldMkLst>
        <pc:spChg chg="mod">
          <ac:chgData name="Ken Graf" userId="149e958a33bc8fb0" providerId="LiveId" clId="{390946D2-8B1F-416A-A7F1-4C429F108380}" dt="2024-09-01T23:55:59.270" v="67" actId="20577"/>
          <ac:spMkLst>
            <pc:docMk/>
            <pc:sldMk cId="3900224205" sldId="350"/>
            <ac:spMk id="5" creationId="{AE2AA42F-84C6-C6AC-4FCD-7AC337305D88}"/>
          </ac:spMkLst>
        </pc:spChg>
      </pc:sldChg>
      <pc:sldChg chg="del">
        <pc:chgData name="Ken Graf" userId="149e958a33bc8fb0" providerId="LiveId" clId="{390946D2-8B1F-416A-A7F1-4C429F108380}" dt="2024-09-02T00:25:29.967" v="212" actId="47"/>
        <pc:sldMkLst>
          <pc:docMk/>
          <pc:sldMk cId="3263001171" sldId="352"/>
        </pc:sldMkLst>
      </pc:sldChg>
      <pc:sldChg chg="modSp mod">
        <pc:chgData name="Ken Graf" userId="149e958a33bc8fb0" providerId="LiveId" clId="{390946D2-8B1F-416A-A7F1-4C429F108380}" dt="2024-09-01T23:45:48.855" v="29" actId="20577"/>
        <pc:sldMkLst>
          <pc:docMk/>
          <pc:sldMk cId="1633623790" sldId="400"/>
        </pc:sldMkLst>
        <pc:spChg chg="mod">
          <ac:chgData name="Ken Graf" userId="149e958a33bc8fb0" providerId="LiveId" clId="{390946D2-8B1F-416A-A7F1-4C429F108380}" dt="2024-09-01T23:45:48.855" v="29" actId="20577"/>
          <ac:spMkLst>
            <pc:docMk/>
            <pc:sldMk cId="1633623790" sldId="400"/>
            <ac:spMk id="2" creationId="{15C5BA80-BD99-104F-6C26-B2A4AE5CD357}"/>
          </ac:spMkLst>
        </pc:spChg>
      </pc:sldChg>
      <pc:sldChg chg="modSp mod">
        <pc:chgData name="Ken Graf" userId="149e958a33bc8fb0" providerId="LiveId" clId="{390946D2-8B1F-416A-A7F1-4C429F108380}" dt="2024-09-02T00:21:42.839" v="211" actId="20577"/>
        <pc:sldMkLst>
          <pc:docMk/>
          <pc:sldMk cId="1910191758" sldId="401"/>
        </pc:sldMkLst>
        <pc:spChg chg="mod">
          <ac:chgData name="Ken Graf" userId="149e958a33bc8fb0" providerId="LiveId" clId="{390946D2-8B1F-416A-A7F1-4C429F108380}" dt="2024-09-02T00:21:42.839" v="211" actId="20577"/>
          <ac:spMkLst>
            <pc:docMk/>
            <pc:sldMk cId="1910191758" sldId="401"/>
            <ac:spMk id="2" creationId="{BEF45BE2-F823-64FE-C0F9-D41C5DAFCCB6}"/>
          </ac:spMkLst>
        </pc:spChg>
        <pc:spChg chg="mod">
          <ac:chgData name="Ken Graf" userId="149e958a33bc8fb0" providerId="LiveId" clId="{390946D2-8B1F-416A-A7F1-4C429F108380}" dt="2024-09-02T00:21:04.382" v="188" actId="20577"/>
          <ac:spMkLst>
            <pc:docMk/>
            <pc:sldMk cId="1910191758" sldId="401"/>
            <ac:spMk id="3" creationId="{D437AFED-4009-43E8-76CA-DFDEF53E082F}"/>
          </ac:spMkLst>
        </pc:spChg>
      </pc:sldChg>
      <pc:sldChg chg="addSp delSp modSp new mod">
        <pc:chgData name="Ken Graf" userId="149e958a33bc8fb0" providerId="LiveId" clId="{390946D2-8B1F-416A-A7F1-4C429F108380}" dt="2024-09-04T10:17:06.820" v="327" actId="14100"/>
        <pc:sldMkLst>
          <pc:docMk/>
          <pc:sldMk cId="1565550896" sldId="402"/>
        </pc:sldMkLst>
        <pc:spChg chg="mod">
          <ac:chgData name="Ken Graf" userId="149e958a33bc8fb0" providerId="LiveId" clId="{390946D2-8B1F-416A-A7F1-4C429F108380}" dt="2024-09-01T23:59:09.765" v="86" actId="20577"/>
          <ac:spMkLst>
            <pc:docMk/>
            <pc:sldMk cId="1565550896" sldId="402"/>
            <ac:spMk id="2" creationId="{2AC5D681-7391-0F2B-2D16-F44672721CDB}"/>
          </ac:spMkLst>
        </pc:spChg>
        <pc:spChg chg="del">
          <ac:chgData name="Ken Graf" userId="149e958a33bc8fb0" providerId="LiveId" clId="{390946D2-8B1F-416A-A7F1-4C429F108380}" dt="2024-09-01T23:58:58.294" v="81" actId="478"/>
          <ac:spMkLst>
            <pc:docMk/>
            <pc:sldMk cId="1565550896" sldId="402"/>
            <ac:spMk id="3" creationId="{1390AF91-A124-76FC-3D4E-3FC897CAE905}"/>
          </ac:spMkLst>
        </pc:spChg>
        <pc:spChg chg="add del">
          <ac:chgData name="Ken Graf" userId="149e958a33bc8fb0" providerId="LiveId" clId="{390946D2-8B1F-416A-A7F1-4C429F108380}" dt="2024-09-04T10:16:02.071" v="241" actId="22"/>
          <ac:spMkLst>
            <pc:docMk/>
            <pc:sldMk cId="1565550896" sldId="402"/>
            <ac:spMk id="9" creationId="{F0CA0D13-4A60-0EBB-9B66-1AF3F27328A4}"/>
          </ac:spMkLst>
        </pc:spChg>
        <pc:picChg chg="add mod">
          <ac:chgData name="Ken Graf" userId="149e958a33bc8fb0" providerId="LiveId" clId="{390946D2-8B1F-416A-A7F1-4C429F108380}" dt="2024-09-04T10:16:38.995" v="255" actId="1038"/>
          <ac:picMkLst>
            <pc:docMk/>
            <pc:sldMk cId="1565550896" sldId="402"/>
            <ac:picMk id="4" creationId="{DD1A42F0-2BB1-C966-7260-BDF34999194B}"/>
          </ac:picMkLst>
        </pc:picChg>
        <pc:picChg chg="add mod">
          <ac:chgData name="Ken Graf" userId="149e958a33bc8fb0" providerId="LiveId" clId="{390946D2-8B1F-416A-A7F1-4C429F108380}" dt="2024-09-04T10:16:41.193" v="265" actId="1038"/>
          <ac:picMkLst>
            <pc:docMk/>
            <pc:sldMk cId="1565550896" sldId="402"/>
            <ac:picMk id="5" creationId="{893773B8-1080-1C0E-008F-2FF8FD4D0BEE}"/>
          </ac:picMkLst>
        </pc:picChg>
        <pc:picChg chg="add mod">
          <ac:chgData name="Ken Graf" userId="149e958a33bc8fb0" providerId="LiveId" clId="{390946D2-8B1F-416A-A7F1-4C429F108380}" dt="2024-09-04T10:16:43.703" v="279" actId="1038"/>
          <ac:picMkLst>
            <pc:docMk/>
            <pc:sldMk cId="1565550896" sldId="402"/>
            <ac:picMk id="6" creationId="{1FD3D0AC-64C4-6C9A-0EA7-93CB3C8FCDA9}"/>
          </ac:picMkLst>
        </pc:picChg>
        <pc:picChg chg="add mod">
          <ac:chgData name="Ken Graf" userId="149e958a33bc8fb0" providerId="LiveId" clId="{390946D2-8B1F-416A-A7F1-4C429F108380}" dt="2024-09-04T10:17:06.820" v="327" actId="14100"/>
          <ac:picMkLst>
            <pc:docMk/>
            <pc:sldMk cId="1565550896" sldId="402"/>
            <ac:picMk id="7" creationId="{B22260A2-D410-E06F-49AC-354146292248}"/>
          </ac:picMkLst>
        </pc:picChg>
        <pc:picChg chg="add mod">
          <ac:chgData name="Ken Graf" userId="149e958a33bc8fb0" providerId="LiveId" clId="{390946D2-8B1F-416A-A7F1-4C429F108380}" dt="2024-09-04T10:17:00.894" v="326" actId="14100"/>
          <ac:picMkLst>
            <pc:docMk/>
            <pc:sldMk cId="1565550896" sldId="402"/>
            <ac:picMk id="8" creationId="{400CEFE4-5315-0D90-CBD2-75CD1B170AB9}"/>
          </ac:picMkLst>
        </pc:picChg>
        <pc:picChg chg="add del mod">
          <ac:chgData name="Ken Graf" userId="149e958a33bc8fb0" providerId="LiveId" clId="{390946D2-8B1F-416A-A7F1-4C429F108380}" dt="2024-09-02T00:16:13.722" v="128" actId="21"/>
          <ac:picMkLst>
            <pc:docMk/>
            <pc:sldMk cId="1565550896" sldId="402"/>
            <ac:picMk id="9" creationId="{3C3CE63C-5A61-A4DB-C2AC-09D36E59FC08}"/>
          </ac:picMkLst>
        </pc:picChg>
        <pc:picChg chg="add mod">
          <ac:chgData name="Ken Graf" userId="149e958a33bc8fb0" providerId="LiveId" clId="{390946D2-8B1F-416A-A7F1-4C429F108380}" dt="2024-09-04T10:16:33.896" v="244" actId="1076"/>
          <ac:picMkLst>
            <pc:docMk/>
            <pc:sldMk cId="1565550896" sldId="402"/>
            <ac:picMk id="10" creationId="{768FE9A5-297A-1092-ACD5-EACE470711A1}"/>
          </ac:picMkLst>
        </pc:picChg>
        <pc:picChg chg="add del mod">
          <ac:chgData name="Ken Graf" userId="149e958a33bc8fb0" providerId="LiveId" clId="{390946D2-8B1F-416A-A7F1-4C429F108380}" dt="2024-09-02T00:16:13.722" v="128" actId="21"/>
          <ac:picMkLst>
            <pc:docMk/>
            <pc:sldMk cId="1565550896" sldId="402"/>
            <ac:picMk id="10" creationId="{9C51A6B7-20FA-C047-64E5-675EE025B526}"/>
          </ac:picMkLst>
        </pc:picChg>
      </pc:sldChg>
      <pc:sldChg chg="addSp delSp modSp new mod">
        <pc:chgData name="Ken Graf" userId="149e958a33bc8fb0" providerId="LiveId" clId="{390946D2-8B1F-416A-A7F1-4C429F108380}" dt="2024-09-02T00:16:40.108" v="135" actId="1076"/>
        <pc:sldMkLst>
          <pc:docMk/>
          <pc:sldMk cId="4024765926" sldId="403"/>
        </pc:sldMkLst>
        <pc:spChg chg="mod">
          <ac:chgData name="Ken Graf" userId="149e958a33bc8fb0" providerId="LiveId" clId="{390946D2-8B1F-416A-A7F1-4C429F108380}" dt="2024-09-02T00:16:01.741" v="127" actId="20577"/>
          <ac:spMkLst>
            <pc:docMk/>
            <pc:sldMk cId="4024765926" sldId="403"/>
            <ac:spMk id="2" creationId="{A9E970FE-DBF3-667E-1AC7-5050C3FE3D86}"/>
          </ac:spMkLst>
        </pc:spChg>
        <pc:spChg chg="del">
          <ac:chgData name="Ken Graf" userId="149e958a33bc8fb0" providerId="LiveId" clId="{390946D2-8B1F-416A-A7F1-4C429F108380}" dt="2024-09-02T00:16:19.942" v="129" actId="478"/>
          <ac:spMkLst>
            <pc:docMk/>
            <pc:sldMk cId="4024765926" sldId="403"/>
            <ac:spMk id="3" creationId="{99048739-7A90-F382-F4A0-647E565C620E}"/>
          </ac:spMkLst>
        </pc:spChg>
        <pc:picChg chg="add mod">
          <ac:chgData name="Ken Graf" userId="149e958a33bc8fb0" providerId="LiveId" clId="{390946D2-8B1F-416A-A7F1-4C429F108380}" dt="2024-09-02T00:16:40.108" v="135" actId="1076"/>
          <ac:picMkLst>
            <pc:docMk/>
            <pc:sldMk cId="4024765926" sldId="403"/>
            <ac:picMk id="9" creationId="{3C3CE63C-5A61-A4DB-C2AC-09D36E59FC08}"/>
          </ac:picMkLst>
        </pc:picChg>
        <pc:picChg chg="add mod">
          <ac:chgData name="Ken Graf" userId="149e958a33bc8fb0" providerId="LiveId" clId="{390946D2-8B1F-416A-A7F1-4C429F108380}" dt="2024-09-02T00:16:37.002" v="134" actId="1076"/>
          <ac:picMkLst>
            <pc:docMk/>
            <pc:sldMk cId="4024765926" sldId="403"/>
            <ac:picMk id="10" creationId="{9C51A6B7-20FA-C047-64E5-675EE025B526}"/>
          </ac:picMkLst>
        </pc:picChg>
      </pc:sldChg>
      <pc:sldChg chg="modSp new mod modNotesTx">
        <pc:chgData name="Ken Graf" userId="149e958a33bc8fb0" providerId="LiveId" clId="{390946D2-8B1F-416A-A7F1-4C429F108380}" dt="2024-09-02T00:28:47.498" v="224" actId="11"/>
        <pc:sldMkLst>
          <pc:docMk/>
          <pc:sldMk cId="2323508306" sldId="404"/>
        </pc:sldMkLst>
        <pc:spChg chg="mod">
          <ac:chgData name="Ken Graf" userId="149e958a33bc8fb0" providerId="LiveId" clId="{390946D2-8B1F-416A-A7F1-4C429F108380}" dt="2024-09-02T00:28:47.498" v="224" actId="11"/>
          <ac:spMkLst>
            <pc:docMk/>
            <pc:sldMk cId="2323508306" sldId="404"/>
            <ac:spMk id="3" creationId="{3B325728-FBF5-0A19-E2A3-D65A45C93BCE}"/>
          </ac:spMkLst>
        </pc:spChg>
      </pc:sldChg>
      <pc:sldChg chg="modSp new mod modNotesTx">
        <pc:chgData name="Ken Graf" userId="149e958a33bc8fb0" providerId="LiveId" clId="{390946D2-8B1F-416A-A7F1-4C429F108380}" dt="2024-09-02T00:41:45.167" v="228" actId="11"/>
        <pc:sldMkLst>
          <pc:docMk/>
          <pc:sldMk cId="528466240" sldId="405"/>
        </pc:sldMkLst>
        <pc:spChg chg="mod">
          <ac:chgData name="Ken Graf" userId="149e958a33bc8fb0" providerId="LiveId" clId="{390946D2-8B1F-416A-A7F1-4C429F108380}" dt="2024-09-02T00:41:45.167" v="228" actId="11"/>
          <ac:spMkLst>
            <pc:docMk/>
            <pc:sldMk cId="528466240" sldId="405"/>
            <ac:spMk id="3" creationId="{3AFE7335-7923-01F9-F5D6-4AB7044E5225}"/>
          </ac:spMkLst>
        </pc:spChg>
      </pc:sldChg>
      <pc:sldChg chg="modSp new mod modNotesTx">
        <pc:chgData name="Ken Graf" userId="149e958a33bc8fb0" providerId="LiveId" clId="{390946D2-8B1F-416A-A7F1-4C429F108380}" dt="2024-09-02T00:43:23.664" v="232" actId="11"/>
        <pc:sldMkLst>
          <pc:docMk/>
          <pc:sldMk cId="1351613600" sldId="406"/>
        </pc:sldMkLst>
        <pc:spChg chg="mod">
          <ac:chgData name="Ken Graf" userId="149e958a33bc8fb0" providerId="LiveId" clId="{390946D2-8B1F-416A-A7F1-4C429F108380}" dt="2024-09-02T00:43:23.664" v="232" actId="11"/>
          <ac:spMkLst>
            <pc:docMk/>
            <pc:sldMk cId="1351613600" sldId="406"/>
            <ac:spMk id="3" creationId="{D709FD7B-1479-8A7C-6301-97573395020C}"/>
          </ac:spMkLst>
        </pc:spChg>
      </pc:sldChg>
      <pc:sldChg chg="modSp new mod modNotesTx">
        <pc:chgData name="Ken Graf" userId="149e958a33bc8fb0" providerId="LiveId" clId="{390946D2-8B1F-416A-A7F1-4C429F108380}" dt="2024-09-02T00:45:23.373" v="236"/>
        <pc:sldMkLst>
          <pc:docMk/>
          <pc:sldMk cId="2545907586" sldId="407"/>
        </pc:sldMkLst>
        <pc:spChg chg="mod">
          <ac:chgData name="Ken Graf" userId="149e958a33bc8fb0" providerId="LiveId" clId="{390946D2-8B1F-416A-A7F1-4C429F108380}" dt="2024-09-02T00:45:06.160" v="235" actId="11"/>
          <ac:spMkLst>
            <pc:docMk/>
            <pc:sldMk cId="2545907586" sldId="407"/>
            <ac:spMk id="3" creationId="{FC72BA09-474A-12CB-DCC8-E672323B57E1}"/>
          </ac:spMkLst>
        </pc:spChg>
      </pc:sldChg>
    </pc:docChg>
  </pc:docChgLst>
  <pc:docChgLst>
    <pc:chgData name="Ken Graf" userId="149e958a33bc8fb0" providerId="LiveId" clId="{6EDFC447-60B9-4DC3-A040-14EC69285811}"/>
    <pc:docChg chg="custSel addSld delSld modSld">
      <pc:chgData name="Ken Graf" userId="149e958a33bc8fb0" providerId="LiveId" clId="{6EDFC447-60B9-4DC3-A040-14EC69285811}" dt="2024-06-23T15:01:07.957" v="729" actId="47"/>
      <pc:docMkLst>
        <pc:docMk/>
      </pc:docMkLst>
      <pc:sldChg chg="modSp add del mod">
        <pc:chgData name="Ken Graf" userId="149e958a33bc8fb0" providerId="LiveId" clId="{6EDFC447-60B9-4DC3-A040-14EC69285811}" dt="2024-06-23T14:59:19.879" v="653" actId="47"/>
        <pc:sldMkLst>
          <pc:docMk/>
          <pc:sldMk cId="991975671" sldId="273"/>
        </pc:sldMkLst>
        <pc:spChg chg="mod">
          <ac:chgData name="Ken Graf" userId="149e958a33bc8fb0" providerId="LiveId" clId="{6EDFC447-60B9-4DC3-A040-14EC69285811}" dt="2024-06-23T12:47:54.146" v="498" actId="20577"/>
          <ac:spMkLst>
            <pc:docMk/>
            <pc:sldMk cId="991975671" sldId="273"/>
            <ac:spMk id="3" creationId="{00000000-0000-0000-0000-000000000000}"/>
          </ac:spMkLst>
        </pc:spChg>
      </pc:sldChg>
      <pc:sldChg chg="modSp add del mod">
        <pc:chgData name="Ken Graf" userId="149e958a33bc8fb0" providerId="LiveId" clId="{6EDFC447-60B9-4DC3-A040-14EC69285811}" dt="2024-06-23T14:59:13.074" v="649" actId="47"/>
        <pc:sldMkLst>
          <pc:docMk/>
          <pc:sldMk cId="906599762" sldId="274"/>
        </pc:sldMkLst>
        <pc:spChg chg="mod">
          <ac:chgData name="Ken Graf" userId="149e958a33bc8fb0" providerId="LiveId" clId="{6EDFC447-60B9-4DC3-A040-14EC69285811}" dt="2024-06-23T12:37:57.604" v="140" actId="6549"/>
          <ac:spMkLst>
            <pc:docMk/>
            <pc:sldMk cId="906599762" sldId="274"/>
            <ac:spMk id="3" creationId="{00000000-0000-0000-0000-000000000000}"/>
          </ac:spMkLst>
        </pc:spChg>
      </pc:sldChg>
      <pc:sldChg chg="add del">
        <pc:chgData name="Ken Graf" userId="149e958a33bc8fb0" providerId="LiveId" clId="{6EDFC447-60B9-4DC3-A040-14EC69285811}" dt="2024-06-23T14:59:20.907" v="654" actId="47"/>
        <pc:sldMkLst>
          <pc:docMk/>
          <pc:sldMk cId="4089162050" sldId="276"/>
        </pc:sldMkLst>
      </pc:sldChg>
      <pc:sldChg chg="del">
        <pc:chgData name="Ken Graf" userId="149e958a33bc8fb0" providerId="LiveId" clId="{6EDFC447-60B9-4DC3-A040-14EC69285811}" dt="2024-06-23T12:33:41.372" v="1" actId="47"/>
        <pc:sldMkLst>
          <pc:docMk/>
          <pc:sldMk cId="2523935163" sldId="279"/>
        </pc:sldMkLst>
      </pc:sldChg>
      <pc:sldChg chg="del">
        <pc:chgData name="Ken Graf" userId="149e958a33bc8fb0" providerId="LiveId" clId="{6EDFC447-60B9-4DC3-A040-14EC69285811}" dt="2024-06-23T12:33:41.372" v="1" actId="47"/>
        <pc:sldMkLst>
          <pc:docMk/>
          <pc:sldMk cId="4022595099" sldId="282"/>
        </pc:sldMkLst>
      </pc:sldChg>
      <pc:sldChg chg="del">
        <pc:chgData name="Ken Graf" userId="149e958a33bc8fb0" providerId="LiveId" clId="{6EDFC447-60B9-4DC3-A040-14EC69285811}" dt="2024-06-23T12:33:41.372" v="1" actId="47"/>
        <pc:sldMkLst>
          <pc:docMk/>
          <pc:sldMk cId="2396697457" sldId="283"/>
        </pc:sldMkLst>
      </pc:sldChg>
      <pc:sldChg chg="del">
        <pc:chgData name="Ken Graf" userId="149e958a33bc8fb0" providerId="LiveId" clId="{6EDFC447-60B9-4DC3-A040-14EC69285811}" dt="2024-06-23T12:33:41.372" v="1" actId="47"/>
        <pc:sldMkLst>
          <pc:docMk/>
          <pc:sldMk cId="2195019831" sldId="284"/>
        </pc:sldMkLst>
      </pc:sldChg>
      <pc:sldChg chg="del">
        <pc:chgData name="Ken Graf" userId="149e958a33bc8fb0" providerId="LiveId" clId="{6EDFC447-60B9-4DC3-A040-14EC69285811}" dt="2024-06-23T12:33:41.372" v="1" actId="47"/>
        <pc:sldMkLst>
          <pc:docMk/>
          <pc:sldMk cId="2067412998" sldId="285"/>
        </pc:sldMkLst>
      </pc:sldChg>
      <pc:sldChg chg="del">
        <pc:chgData name="Ken Graf" userId="149e958a33bc8fb0" providerId="LiveId" clId="{6EDFC447-60B9-4DC3-A040-14EC69285811}" dt="2024-06-23T12:33:41.372" v="1" actId="47"/>
        <pc:sldMkLst>
          <pc:docMk/>
          <pc:sldMk cId="292494135" sldId="289"/>
        </pc:sldMkLst>
      </pc:sldChg>
      <pc:sldChg chg="del">
        <pc:chgData name="Ken Graf" userId="149e958a33bc8fb0" providerId="LiveId" clId="{6EDFC447-60B9-4DC3-A040-14EC69285811}" dt="2024-06-23T12:33:41.372" v="1" actId="47"/>
        <pc:sldMkLst>
          <pc:docMk/>
          <pc:sldMk cId="2214279126" sldId="290"/>
        </pc:sldMkLst>
      </pc:sldChg>
      <pc:sldChg chg="del">
        <pc:chgData name="Ken Graf" userId="149e958a33bc8fb0" providerId="LiveId" clId="{6EDFC447-60B9-4DC3-A040-14EC69285811}" dt="2024-06-23T12:33:41.372" v="1" actId="47"/>
        <pc:sldMkLst>
          <pc:docMk/>
          <pc:sldMk cId="3860055097" sldId="291"/>
        </pc:sldMkLst>
      </pc:sldChg>
      <pc:sldChg chg="del">
        <pc:chgData name="Ken Graf" userId="149e958a33bc8fb0" providerId="LiveId" clId="{6EDFC447-60B9-4DC3-A040-14EC69285811}" dt="2024-06-23T12:33:41.372" v="1" actId="47"/>
        <pc:sldMkLst>
          <pc:docMk/>
          <pc:sldMk cId="2243654041" sldId="294"/>
        </pc:sldMkLst>
      </pc:sldChg>
      <pc:sldChg chg="del">
        <pc:chgData name="Ken Graf" userId="149e958a33bc8fb0" providerId="LiveId" clId="{6EDFC447-60B9-4DC3-A040-14EC69285811}" dt="2024-06-23T12:33:41.372" v="1" actId="47"/>
        <pc:sldMkLst>
          <pc:docMk/>
          <pc:sldMk cId="2519258256" sldId="295"/>
        </pc:sldMkLst>
      </pc:sldChg>
      <pc:sldChg chg="del">
        <pc:chgData name="Ken Graf" userId="149e958a33bc8fb0" providerId="LiveId" clId="{6EDFC447-60B9-4DC3-A040-14EC69285811}" dt="2024-06-23T12:33:41.372" v="1" actId="47"/>
        <pc:sldMkLst>
          <pc:docMk/>
          <pc:sldMk cId="1677571404" sldId="299"/>
        </pc:sldMkLst>
      </pc:sldChg>
      <pc:sldChg chg="del">
        <pc:chgData name="Ken Graf" userId="149e958a33bc8fb0" providerId="LiveId" clId="{6EDFC447-60B9-4DC3-A040-14EC69285811}" dt="2024-06-23T12:33:41.372" v="1" actId="47"/>
        <pc:sldMkLst>
          <pc:docMk/>
          <pc:sldMk cId="773812313" sldId="300"/>
        </pc:sldMkLst>
      </pc:sldChg>
      <pc:sldChg chg="modSp add mod">
        <pc:chgData name="Ken Graf" userId="149e958a33bc8fb0" providerId="LiveId" clId="{6EDFC447-60B9-4DC3-A040-14EC69285811}" dt="2024-06-23T14:59:06.729" v="647" actId="6549"/>
        <pc:sldMkLst>
          <pc:docMk/>
          <pc:sldMk cId="512974727" sldId="301"/>
        </pc:sldMkLst>
        <pc:spChg chg="mod">
          <ac:chgData name="Ken Graf" userId="149e958a33bc8fb0" providerId="LiveId" clId="{6EDFC447-60B9-4DC3-A040-14EC69285811}" dt="2024-06-23T14:59:06.729" v="647" actId="6549"/>
          <ac:spMkLst>
            <pc:docMk/>
            <pc:sldMk cId="512974727" sldId="301"/>
            <ac:spMk id="5" creationId="{00000000-0000-0000-0000-000000000000}"/>
          </ac:spMkLst>
        </pc:spChg>
      </pc:sldChg>
      <pc:sldChg chg="add del">
        <pc:chgData name="Ken Graf" userId="149e958a33bc8fb0" providerId="LiveId" clId="{6EDFC447-60B9-4DC3-A040-14EC69285811}" dt="2024-06-23T14:59:11.900" v="648" actId="47"/>
        <pc:sldMkLst>
          <pc:docMk/>
          <pc:sldMk cId="2748300704" sldId="302"/>
        </pc:sldMkLst>
      </pc:sldChg>
      <pc:sldChg chg="modSp add del mod">
        <pc:chgData name="Ken Graf" userId="149e958a33bc8fb0" providerId="LiveId" clId="{6EDFC447-60B9-4DC3-A040-14EC69285811}" dt="2024-06-23T14:59:14.369" v="650" actId="47"/>
        <pc:sldMkLst>
          <pc:docMk/>
          <pc:sldMk cId="543655678" sldId="303"/>
        </pc:sldMkLst>
        <pc:spChg chg="mod">
          <ac:chgData name="Ken Graf" userId="149e958a33bc8fb0" providerId="LiveId" clId="{6EDFC447-60B9-4DC3-A040-14EC69285811}" dt="2024-06-23T12:40:55.253" v="219" actId="20577"/>
          <ac:spMkLst>
            <pc:docMk/>
            <pc:sldMk cId="543655678" sldId="303"/>
            <ac:spMk id="3" creationId="{A8A25947-C742-40F4-AD87-DBF8D601F8E2}"/>
          </ac:spMkLst>
        </pc:spChg>
      </pc:sldChg>
      <pc:sldChg chg="modSp add del mod">
        <pc:chgData name="Ken Graf" userId="149e958a33bc8fb0" providerId="LiveId" clId="{6EDFC447-60B9-4DC3-A040-14EC69285811}" dt="2024-06-23T14:59:39.410" v="683" actId="47"/>
        <pc:sldMkLst>
          <pc:docMk/>
          <pc:sldMk cId="2298845195" sldId="349"/>
        </pc:sldMkLst>
        <pc:spChg chg="mod">
          <ac:chgData name="Ken Graf" userId="149e958a33bc8fb0" providerId="LiveId" clId="{6EDFC447-60B9-4DC3-A040-14EC69285811}" dt="2024-06-23T13:02:08.762" v="577" actId="20577"/>
          <ac:spMkLst>
            <pc:docMk/>
            <pc:sldMk cId="2298845195" sldId="349"/>
            <ac:spMk id="3" creationId="{E3279175-2D68-3F96-DD66-11F6427430D5}"/>
          </ac:spMkLst>
        </pc:spChg>
      </pc:sldChg>
      <pc:sldChg chg="modSp add mod">
        <pc:chgData name="Ken Graf" userId="149e958a33bc8fb0" providerId="LiveId" clId="{6EDFC447-60B9-4DC3-A040-14EC69285811}" dt="2024-06-23T14:59:31.183" v="681" actId="6549"/>
        <pc:sldMkLst>
          <pc:docMk/>
          <pc:sldMk cId="3900224205" sldId="350"/>
        </pc:sldMkLst>
        <pc:spChg chg="mod">
          <ac:chgData name="Ken Graf" userId="149e958a33bc8fb0" providerId="LiveId" clId="{6EDFC447-60B9-4DC3-A040-14EC69285811}" dt="2024-06-23T12:49:21.932" v="501" actId="20577"/>
          <ac:spMkLst>
            <pc:docMk/>
            <pc:sldMk cId="3900224205" sldId="350"/>
            <ac:spMk id="4" creationId="{1926C6EF-8FD8-B544-0BF4-9D39FEEFFEDE}"/>
          </ac:spMkLst>
        </pc:spChg>
        <pc:spChg chg="mod">
          <ac:chgData name="Ken Graf" userId="149e958a33bc8fb0" providerId="LiveId" clId="{6EDFC447-60B9-4DC3-A040-14EC69285811}" dt="2024-06-23T14:59:31.183" v="681" actId="6549"/>
          <ac:spMkLst>
            <pc:docMk/>
            <pc:sldMk cId="3900224205" sldId="350"/>
            <ac:spMk id="5" creationId="{AE2AA42F-84C6-C6AC-4FCD-7AC337305D88}"/>
          </ac:spMkLst>
        </pc:spChg>
      </pc:sldChg>
      <pc:sldChg chg="add del">
        <pc:chgData name="Ken Graf" userId="149e958a33bc8fb0" providerId="LiveId" clId="{6EDFC447-60B9-4DC3-A040-14EC69285811}" dt="2024-06-23T14:59:35.753" v="682" actId="47"/>
        <pc:sldMkLst>
          <pc:docMk/>
          <pc:sldMk cId="980827632" sldId="351"/>
        </pc:sldMkLst>
      </pc:sldChg>
      <pc:sldChg chg="modSp add mod">
        <pc:chgData name="Ken Graf" userId="149e958a33bc8fb0" providerId="LiveId" clId="{6EDFC447-60B9-4DC3-A040-14EC69285811}" dt="2024-06-23T15:00:16.638" v="725" actId="20577"/>
        <pc:sldMkLst>
          <pc:docMk/>
          <pc:sldMk cId="3263001171" sldId="352"/>
        </pc:sldMkLst>
        <pc:spChg chg="mod">
          <ac:chgData name="Ken Graf" userId="149e958a33bc8fb0" providerId="LiveId" clId="{6EDFC447-60B9-4DC3-A040-14EC69285811}" dt="2024-06-23T15:00:09.802" v="708" actId="6549"/>
          <ac:spMkLst>
            <pc:docMk/>
            <pc:sldMk cId="3263001171" sldId="352"/>
            <ac:spMk id="4" creationId="{1926C6EF-8FD8-B544-0BF4-9D39FEEFFEDE}"/>
          </ac:spMkLst>
        </pc:spChg>
        <pc:spChg chg="mod">
          <ac:chgData name="Ken Graf" userId="149e958a33bc8fb0" providerId="LiveId" clId="{6EDFC447-60B9-4DC3-A040-14EC69285811}" dt="2024-06-23T15:00:16.638" v="725" actId="20577"/>
          <ac:spMkLst>
            <pc:docMk/>
            <pc:sldMk cId="3263001171" sldId="352"/>
            <ac:spMk id="5" creationId="{AE2AA42F-84C6-C6AC-4FCD-7AC337305D88}"/>
          </ac:spMkLst>
        </pc:spChg>
      </pc:sldChg>
      <pc:sldChg chg="modSp add del mod">
        <pc:chgData name="Ken Graf" userId="149e958a33bc8fb0" providerId="LiveId" clId="{6EDFC447-60B9-4DC3-A040-14EC69285811}" dt="2024-06-23T15:01:07.957" v="729" actId="47"/>
        <pc:sldMkLst>
          <pc:docMk/>
          <pc:sldMk cId="2153711645" sldId="354"/>
        </pc:sldMkLst>
        <pc:spChg chg="mod">
          <ac:chgData name="Ken Graf" userId="149e958a33bc8fb0" providerId="LiveId" clId="{6EDFC447-60B9-4DC3-A040-14EC69285811}" dt="2024-06-23T15:00:44.747" v="726" actId="20577"/>
          <ac:spMkLst>
            <pc:docMk/>
            <pc:sldMk cId="2153711645" sldId="354"/>
            <ac:spMk id="2" creationId="{5A36424D-C58C-E613-97C9-71EFC3DB87AA}"/>
          </ac:spMkLst>
        </pc:spChg>
        <pc:spChg chg="mod">
          <ac:chgData name="Ken Graf" userId="149e958a33bc8fb0" providerId="LiveId" clId="{6EDFC447-60B9-4DC3-A040-14EC69285811}" dt="2024-06-23T15:00:50.619" v="727" actId="20577"/>
          <ac:spMkLst>
            <pc:docMk/>
            <pc:sldMk cId="2153711645" sldId="354"/>
            <ac:spMk id="3" creationId="{E3279175-2D68-3F96-DD66-11F6427430D5}"/>
          </ac:spMkLst>
        </pc:spChg>
      </pc:sldChg>
      <pc:sldChg chg="new">
        <pc:chgData name="Ken Graf" userId="149e958a33bc8fb0" providerId="LiveId" clId="{6EDFC447-60B9-4DC3-A040-14EC69285811}" dt="2024-06-23T15:00:58.697" v="728" actId="680"/>
        <pc:sldMkLst>
          <pc:docMk/>
          <pc:sldMk cId="1781343503" sldId="355"/>
        </pc:sldMkLst>
      </pc:sldChg>
      <pc:sldChg chg="modSp add del mod">
        <pc:chgData name="Ken Graf" userId="149e958a33bc8fb0" providerId="LiveId" clId="{6EDFC447-60B9-4DC3-A040-14EC69285811}" dt="2024-06-23T14:59:15.440" v="651" actId="47"/>
        <pc:sldMkLst>
          <pc:docMk/>
          <pc:sldMk cId="4093058266" sldId="355"/>
        </pc:sldMkLst>
        <pc:spChg chg="mod">
          <ac:chgData name="Ken Graf" userId="149e958a33bc8fb0" providerId="LiveId" clId="{6EDFC447-60B9-4DC3-A040-14EC69285811}" dt="2024-06-23T12:42:43.525" v="243" actId="20577"/>
          <ac:spMkLst>
            <pc:docMk/>
            <pc:sldMk cId="4093058266" sldId="355"/>
            <ac:spMk id="3" creationId="{032EF0E7-9FC9-4384-1CEA-18C44AD6EE7D}"/>
          </ac:spMkLst>
        </pc:spChg>
      </pc:sldChg>
      <pc:sldChg chg="add del">
        <pc:chgData name="Ken Graf" userId="149e958a33bc8fb0" providerId="LiveId" clId="{6EDFC447-60B9-4DC3-A040-14EC69285811}" dt="2024-06-23T14:59:18.806" v="652" actId="47"/>
        <pc:sldMkLst>
          <pc:docMk/>
          <pc:sldMk cId="3666430294" sldId="356"/>
        </pc:sldMkLst>
      </pc:sldChg>
    </pc:docChg>
  </pc:docChgLst>
  <pc:docChgLst>
    <pc:chgData name="Ken Graf" userId="149e958a33bc8fb0" providerId="LiveId" clId="{FB10ACC8-4AF4-4A85-977F-88C46011AC50}"/>
    <pc:docChg chg="custSel addSld delSld modSld">
      <pc:chgData name="Ken Graf" userId="149e958a33bc8fb0" providerId="LiveId" clId="{FB10ACC8-4AF4-4A85-977F-88C46011AC50}" dt="2024-06-30T17:28:08.603" v="31"/>
      <pc:docMkLst>
        <pc:docMk/>
      </pc:docMkLst>
      <pc:sldChg chg="modSp mod">
        <pc:chgData name="Ken Graf" userId="149e958a33bc8fb0" providerId="LiveId" clId="{FB10ACC8-4AF4-4A85-977F-88C46011AC50}" dt="2024-06-23T15:24:14.787" v="0"/>
        <pc:sldMkLst>
          <pc:docMk/>
          <pc:sldMk cId="512974727" sldId="301"/>
        </pc:sldMkLst>
        <pc:spChg chg="mod">
          <ac:chgData name="Ken Graf" userId="149e958a33bc8fb0" providerId="LiveId" clId="{FB10ACC8-4AF4-4A85-977F-88C46011AC50}" dt="2024-06-23T15:24:14.787" v="0"/>
          <ac:spMkLst>
            <pc:docMk/>
            <pc:sldMk cId="512974727" sldId="301"/>
            <ac:spMk id="5" creationId="{00000000-0000-0000-0000-000000000000}"/>
          </ac:spMkLst>
        </pc:spChg>
      </pc:sldChg>
      <pc:sldChg chg="del">
        <pc:chgData name="Ken Graf" userId="149e958a33bc8fb0" providerId="LiveId" clId="{FB10ACC8-4AF4-4A85-977F-88C46011AC50}" dt="2024-06-23T18:13:59.261" v="2" actId="47"/>
        <pc:sldMkLst>
          <pc:docMk/>
          <pc:sldMk cId="1781343503" sldId="355"/>
        </pc:sldMkLst>
      </pc:sldChg>
      <pc:sldChg chg="add">
        <pc:chgData name="Ken Graf" userId="149e958a33bc8fb0" providerId="LiveId" clId="{FB10ACC8-4AF4-4A85-977F-88C46011AC50}" dt="2024-06-23T18:13:56.922" v="1"/>
        <pc:sldMkLst>
          <pc:docMk/>
          <pc:sldMk cId="3206214004" sldId="398"/>
        </pc:sldMkLst>
      </pc:sldChg>
      <pc:sldChg chg="modSp new mod">
        <pc:chgData name="Ken Graf" userId="149e958a33bc8fb0" providerId="LiveId" clId="{FB10ACC8-4AF4-4A85-977F-88C46011AC50}" dt="2024-06-30T17:24:00.693" v="26" actId="27636"/>
        <pc:sldMkLst>
          <pc:docMk/>
          <pc:sldMk cId="1887894949" sldId="399"/>
        </pc:sldMkLst>
        <pc:spChg chg="mod">
          <ac:chgData name="Ken Graf" userId="149e958a33bc8fb0" providerId="LiveId" clId="{FB10ACC8-4AF4-4A85-977F-88C46011AC50}" dt="2024-06-30T17:23:51.397" v="24" actId="20577"/>
          <ac:spMkLst>
            <pc:docMk/>
            <pc:sldMk cId="1887894949" sldId="399"/>
            <ac:spMk id="2" creationId="{2C33E72A-0F53-5AAA-9F4A-35104217C59D}"/>
          </ac:spMkLst>
        </pc:spChg>
        <pc:spChg chg="mod">
          <ac:chgData name="Ken Graf" userId="149e958a33bc8fb0" providerId="LiveId" clId="{FB10ACC8-4AF4-4A85-977F-88C46011AC50}" dt="2024-06-30T17:24:00.693" v="26" actId="27636"/>
          <ac:spMkLst>
            <pc:docMk/>
            <pc:sldMk cId="1887894949" sldId="399"/>
            <ac:spMk id="3" creationId="{B171142C-FC10-5A92-36AE-7BBACAC6B02D}"/>
          </ac:spMkLst>
        </pc:spChg>
      </pc:sldChg>
      <pc:sldChg chg="modSp new mod">
        <pc:chgData name="Ken Graf" userId="149e958a33bc8fb0" providerId="LiveId" clId="{FB10ACC8-4AF4-4A85-977F-88C46011AC50}" dt="2024-06-30T17:26:36.168" v="29" actId="27636"/>
        <pc:sldMkLst>
          <pc:docMk/>
          <pc:sldMk cId="1633623790" sldId="400"/>
        </pc:sldMkLst>
        <pc:spChg chg="mod">
          <ac:chgData name="Ken Graf" userId="149e958a33bc8fb0" providerId="LiveId" clId="{FB10ACC8-4AF4-4A85-977F-88C46011AC50}" dt="2024-06-30T17:26:36.168" v="29" actId="27636"/>
          <ac:spMkLst>
            <pc:docMk/>
            <pc:sldMk cId="1633623790" sldId="400"/>
            <ac:spMk id="3" creationId="{AEDA78ED-D524-F204-1BA3-1235D39D6A35}"/>
          </ac:spMkLst>
        </pc:spChg>
      </pc:sldChg>
      <pc:sldChg chg="modSp new mod">
        <pc:chgData name="Ken Graf" userId="149e958a33bc8fb0" providerId="LiveId" clId="{FB10ACC8-4AF4-4A85-977F-88C46011AC50}" dt="2024-06-30T17:28:08.603" v="31"/>
        <pc:sldMkLst>
          <pc:docMk/>
          <pc:sldMk cId="1910191758" sldId="401"/>
        </pc:sldMkLst>
        <pc:spChg chg="mod">
          <ac:chgData name="Ken Graf" userId="149e958a33bc8fb0" providerId="LiveId" clId="{FB10ACC8-4AF4-4A85-977F-88C46011AC50}" dt="2024-06-30T17:28:08.603" v="31"/>
          <ac:spMkLst>
            <pc:docMk/>
            <pc:sldMk cId="1910191758" sldId="401"/>
            <ac:spMk id="3" creationId="{D437AFED-4009-43E8-76CA-DFDEF53E08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F3AA64-1AA2-40FC-9C4D-FF0C9CC41531}" type="datetimeFigureOut">
              <a:rPr lang="en-US" smtClean="0"/>
              <a:t>9/4/2024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E13BA3-2BF5-478F-8F09-F40177E242D0}" type="slidenum">
              <a:rPr lang="en-US" smtClean="0"/>
              <a:t>‹#›</a:t>
            </a:fld>
            <a:endParaRPr lang="en-US" dirty="0"/>
          </a:p>
        </p:txBody>
      </p:sp>
    </p:spTree>
    <p:extLst>
      <p:ext uri="{BB962C8B-B14F-4D97-AF65-F5344CB8AC3E}">
        <p14:creationId xmlns:p14="http://schemas.microsoft.com/office/powerpoint/2010/main" val="4542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D3B49"/>
                </a:solidFill>
                <a:effectLst/>
                <a:highlight>
                  <a:srgbClr val="FFFFFF"/>
                </a:highlight>
                <a:latin typeface="Noto serif" panose="02020600060500020200" pitchFamily="18" charset="0"/>
              </a:rPr>
              <a:t>A. Naomi should select a load balancing solution. Load balancers allow multiple systems or services to appear like a single resource and can take systems out of the load-balanced pool to allow for upgrades or changes in resources required. Clustering is used to allow groups of computers to perform the same task, but without a load balancer cannot provide the same transparent service appearing as the same system. Geographic diversity and hot sites are concepts used to provide resilience but don't provide this capability.</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8</a:t>
            </a:fld>
            <a:endParaRPr lang="en-US" dirty="0"/>
          </a:p>
        </p:txBody>
      </p:sp>
    </p:spTree>
    <p:extLst>
      <p:ext uri="{BB962C8B-B14F-4D97-AF65-F5344CB8AC3E}">
        <p14:creationId xmlns:p14="http://schemas.microsoft.com/office/powerpoint/2010/main" val="320447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C. Security guards can be one of the costliest physical security controls over time, making the cost of guards one of the most important deciding factors guiding when and where they will be employed. Reliability, training, and the potential for social engineering are all possible issues with security guards, but none of these is the major driver in the decision process.</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9</a:t>
            </a:fld>
            <a:endParaRPr lang="en-US" dirty="0"/>
          </a:p>
        </p:txBody>
      </p:sp>
    </p:spTree>
    <p:extLst>
      <p:ext uri="{BB962C8B-B14F-4D97-AF65-F5344CB8AC3E}">
        <p14:creationId xmlns:p14="http://schemas.microsoft.com/office/powerpoint/2010/main" val="288874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A. Infrared sensors balance lower cost with the ability to detect humans entering and moving in a space. Microwave sensors are more expensive but can provide better coverage, including traveling through some barriers. Ultrasonic sensors are rarely used for this purpose, and pressure sensors are limited to the pad where they are deployed, making them expensive and challenging to use for rooms or larger spaces.</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10</a:t>
            </a:fld>
            <a:endParaRPr lang="en-US" dirty="0"/>
          </a:p>
        </p:txBody>
      </p:sp>
    </p:spTree>
    <p:extLst>
      <p:ext uri="{BB962C8B-B14F-4D97-AF65-F5344CB8AC3E}">
        <p14:creationId xmlns:p14="http://schemas.microsoft.com/office/powerpoint/2010/main" val="139339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B. A tabletop exercise is the least disruptive form of exercise. Even simulations have some risk if an employee does not fully realize that the scenario is simulated and takes action. Failover, even partial, involves the potential for disruption.</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11</a:t>
            </a:fld>
            <a:endParaRPr lang="en-US" dirty="0"/>
          </a:p>
        </p:txBody>
      </p:sp>
    </p:spTree>
    <p:extLst>
      <p:ext uri="{BB962C8B-B14F-4D97-AF65-F5344CB8AC3E}">
        <p14:creationId xmlns:p14="http://schemas.microsoft.com/office/powerpoint/2010/main" val="1621952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733800"/>
            <a:ext cx="85344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hasCustomPrompt="1"/>
          </p:nvPr>
        </p:nvSpPr>
        <p:spPr>
          <a:xfrm>
            <a:off x="609600" y="1671365"/>
            <a:ext cx="10972800" cy="1470025"/>
          </a:xfrm>
        </p:spPr>
        <p:txBody>
          <a:bodyPr/>
          <a:lstStyle>
            <a:lvl1pPr algn="ctr">
              <a:defRPr baseline="0"/>
            </a:lvl1pPr>
          </a:lstStyle>
          <a:p>
            <a:r>
              <a:rPr lang="en-US" dirty="0"/>
              <a:t>IT666 : Computer Security</a:t>
            </a:r>
          </a:p>
        </p:txBody>
      </p:sp>
      <p:sp>
        <p:nvSpPr>
          <p:cNvPr id="10" name="Date Placeholder 3"/>
          <p:cNvSpPr txBox="1">
            <a:spLocks/>
          </p:cNvSpPr>
          <p:nvPr/>
        </p:nvSpPr>
        <p:spPr>
          <a:xfrm>
            <a:off x="914400" y="634847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p>
        </p:txBody>
      </p:sp>
      <p:sp>
        <p:nvSpPr>
          <p:cNvPr id="11" name="Footer Placeholder 4"/>
          <p:cNvSpPr txBox="1">
            <a:spLocks/>
          </p:cNvSpPr>
          <p:nvPr/>
        </p:nvSpPr>
        <p:spPr>
          <a:xfrm>
            <a:off x="7112000" y="6348475"/>
            <a:ext cx="416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a:t>Instructor : ken.graf@unh.edu</a:t>
            </a:r>
          </a:p>
        </p:txBody>
      </p:sp>
      <p:pic>
        <p:nvPicPr>
          <p:cNvPr id="4" name="Picture 3">
            <a:extLst>
              <a:ext uri="{FF2B5EF4-FFF2-40B4-BE49-F238E27FC236}">
                <a16:creationId xmlns:a16="http://schemas.microsoft.com/office/drawing/2014/main" id="{E7FE1ADA-3B07-BE5D-156A-0C8C7911E471}"/>
              </a:ext>
            </a:extLst>
          </p:cNvPr>
          <p:cNvPicPr>
            <a:picLocks noChangeAspect="1"/>
          </p:cNvPicPr>
          <p:nvPr/>
        </p:nvPicPr>
        <p:blipFill>
          <a:blip r:embed="rId2"/>
          <a:stretch>
            <a:fillRect/>
          </a:stretch>
        </p:blipFill>
        <p:spPr>
          <a:xfrm>
            <a:off x="561975" y="330519"/>
            <a:ext cx="5305425" cy="888681"/>
          </a:xfrm>
          <a:prstGeom prst="rect">
            <a:avLst/>
          </a:prstGeom>
        </p:spPr>
      </p:pic>
    </p:spTree>
    <p:extLst>
      <p:ext uri="{BB962C8B-B14F-4D97-AF65-F5344CB8AC3E}">
        <p14:creationId xmlns:p14="http://schemas.microsoft.com/office/powerpoint/2010/main" val="174204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514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31000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01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33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279881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026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kd33UVZhnA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a:t>Chapter 9: Resilience And Physical Security</a:t>
            </a:r>
            <a:endParaRPr lang="en-US" b="1" dirty="0"/>
          </a:p>
          <a:p>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5129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AACD-42C2-F0B4-D248-0E566DE46C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09FD7B-1479-8A7C-6301-97573395020C}"/>
              </a:ext>
            </a:extLst>
          </p:cNvPr>
          <p:cNvSpPr>
            <a:spLocks noGrp="1"/>
          </p:cNvSpPr>
          <p:nvPr>
            <p:ph idx="1"/>
          </p:nvPr>
        </p:nvSpPr>
        <p:spPr/>
        <p:txBody>
          <a:bodyPr/>
          <a:lstStyle/>
          <a:p>
            <a:pPr marL="0" indent="0">
              <a:buNone/>
            </a:pPr>
            <a:r>
              <a:rPr lang="en-US" dirty="0"/>
              <a:t>Megan wants to deploy a sensor that is inexpensive, yet will allow her to detect humans entering and moving in a secured room. Which of the following should she select?</a:t>
            </a:r>
          </a:p>
          <a:p>
            <a:pPr marL="514350" indent="-514350">
              <a:buFont typeface="+mj-lt"/>
              <a:buAutoNum type="alphaUcPeriod"/>
            </a:pPr>
            <a:r>
              <a:rPr lang="en-US" dirty="0"/>
              <a:t>An infrared sensor</a:t>
            </a:r>
          </a:p>
          <a:p>
            <a:pPr marL="514350" indent="-514350">
              <a:buFont typeface="+mj-lt"/>
              <a:buAutoNum type="alphaUcPeriod"/>
            </a:pPr>
            <a:r>
              <a:rPr lang="en-US" dirty="0"/>
              <a:t>A microwave sensor</a:t>
            </a:r>
          </a:p>
          <a:p>
            <a:pPr marL="514350" indent="-514350">
              <a:buFont typeface="+mj-lt"/>
              <a:buAutoNum type="alphaUcPeriod"/>
            </a:pPr>
            <a:r>
              <a:rPr lang="en-US" dirty="0"/>
              <a:t>An ultrasonic sensor</a:t>
            </a:r>
          </a:p>
          <a:p>
            <a:pPr marL="514350" indent="-514350">
              <a:buFont typeface="+mj-lt"/>
              <a:buAutoNum type="alphaUcPeriod"/>
            </a:pPr>
            <a:r>
              <a:rPr lang="en-US" dirty="0"/>
              <a:t>A pressure sensor</a:t>
            </a:r>
          </a:p>
        </p:txBody>
      </p:sp>
    </p:spTree>
    <p:extLst>
      <p:ext uri="{BB962C8B-B14F-4D97-AF65-F5344CB8AC3E}">
        <p14:creationId xmlns:p14="http://schemas.microsoft.com/office/powerpoint/2010/main" val="13516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064F-65BB-B0BD-6981-1A5DEE6601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72BA09-474A-12CB-DCC8-E672323B57E1}"/>
              </a:ext>
            </a:extLst>
          </p:cNvPr>
          <p:cNvSpPr>
            <a:spLocks noGrp="1"/>
          </p:cNvSpPr>
          <p:nvPr>
            <p:ph idx="1"/>
          </p:nvPr>
        </p:nvSpPr>
        <p:spPr/>
        <p:txBody>
          <a:bodyPr/>
          <a:lstStyle/>
          <a:p>
            <a:pPr marL="0" indent="0">
              <a:buNone/>
            </a:pPr>
            <a:r>
              <a:rPr lang="en-US" dirty="0"/>
              <a:t>Florian wants to test his high-availability designs but does not want to interrupt his organization's normal work. Which of the following is the least disruptive testing scenario?</a:t>
            </a:r>
          </a:p>
          <a:p>
            <a:pPr marL="514350" indent="-514350">
              <a:buFont typeface="+mj-lt"/>
              <a:buAutoNum type="alphaUcPeriod"/>
            </a:pPr>
            <a:r>
              <a:rPr lang="en-US" dirty="0"/>
              <a:t>A failover exercise</a:t>
            </a:r>
          </a:p>
          <a:p>
            <a:pPr marL="514350" indent="-514350">
              <a:buFont typeface="+mj-lt"/>
              <a:buAutoNum type="alphaUcPeriod"/>
            </a:pPr>
            <a:r>
              <a:rPr lang="en-US" dirty="0"/>
              <a:t>A tabletop exercise</a:t>
            </a:r>
          </a:p>
          <a:p>
            <a:pPr marL="514350" indent="-514350">
              <a:buFont typeface="+mj-lt"/>
              <a:buAutoNum type="alphaUcPeriod"/>
            </a:pPr>
            <a:r>
              <a:rPr lang="en-US" dirty="0"/>
              <a:t>A partial failover exercise</a:t>
            </a:r>
          </a:p>
          <a:p>
            <a:pPr marL="514350" indent="-514350">
              <a:buFont typeface="+mj-lt"/>
              <a:buAutoNum type="alphaUcPeriod"/>
            </a:pPr>
            <a:r>
              <a:rPr lang="en-US" dirty="0"/>
              <a:t>A simulation</a:t>
            </a:r>
          </a:p>
          <a:p>
            <a:endParaRPr lang="en-US" dirty="0"/>
          </a:p>
        </p:txBody>
      </p:sp>
    </p:spTree>
    <p:extLst>
      <p:ext uri="{BB962C8B-B14F-4D97-AF65-F5344CB8AC3E}">
        <p14:creationId xmlns:p14="http://schemas.microsoft.com/office/powerpoint/2010/main" val="25459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2AA42F-84C6-C6AC-4FCD-7AC337305D88}"/>
              </a:ext>
            </a:extLst>
          </p:cNvPr>
          <p:cNvSpPr>
            <a:spLocks noGrp="1"/>
          </p:cNvSpPr>
          <p:nvPr>
            <p:ph type="subTitle" idx="1"/>
          </p:nvPr>
        </p:nvSpPr>
        <p:spPr/>
        <p:txBody>
          <a:bodyPr/>
          <a:lstStyle/>
          <a:p>
            <a:r>
              <a:rPr lang="en-US" dirty="0"/>
              <a:t>Time-based One Time Password (TOTP)</a:t>
            </a:r>
          </a:p>
        </p:txBody>
      </p:sp>
      <p:sp>
        <p:nvSpPr>
          <p:cNvPr id="4" name="Title 3">
            <a:extLst>
              <a:ext uri="{FF2B5EF4-FFF2-40B4-BE49-F238E27FC236}">
                <a16:creationId xmlns:a16="http://schemas.microsoft.com/office/drawing/2014/main" id="{1926C6EF-8FD8-B544-0BF4-9D39FEEFFEDE}"/>
              </a:ext>
            </a:extLst>
          </p:cNvPr>
          <p:cNvSpPr>
            <a:spLocks noGrp="1"/>
          </p:cNvSpPr>
          <p:nvPr>
            <p:ph type="ctrTitle"/>
          </p:nvPr>
        </p:nvSpPr>
        <p:spPr/>
        <p:txBody>
          <a:bodyPr/>
          <a:lstStyle/>
          <a:p>
            <a:r>
              <a:rPr lang="en-US" dirty="0"/>
              <a:t>LAB</a:t>
            </a:r>
          </a:p>
        </p:txBody>
      </p:sp>
    </p:spTree>
    <p:extLst>
      <p:ext uri="{BB962C8B-B14F-4D97-AF65-F5344CB8AC3E}">
        <p14:creationId xmlns:p14="http://schemas.microsoft.com/office/powerpoint/2010/main" val="390022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F521-6682-7BEA-A87E-05ACA1CA22BA}"/>
              </a:ext>
            </a:extLst>
          </p:cNvPr>
          <p:cNvSpPr>
            <a:spLocks noGrp="1"/>
          </p:cNvSpPr>
          <p:nvPr>
            <p:ph type="title"/>
          </p:nvPr>
        </p:nvSpPr>
        <p:spPr/>
        <p:txBody>
          <a:bodyPr/>
          <a:lstStyle/>
          <a:p>
            <a:r>
              <a:rPr lang="en-US" dirty="0"/>
              <a:t>Demos &amp; Hands-on</a:t>
            </a:r>
          </a:p>
        </p:txBody>
      </p:sp>
      <p:sp>
        <p:nvSpPr>
          <p:cNvPr id="3" name="Content Placeholder 2">
            <a:extLst>
              <a:ext uri="{FF2B5EF4-FFF2-40B4-BE49-F238E27FC236}">
                <a16:creationId xmlns:a16="http://schemas.microsoft.com/office/drawing/2014/main" id="{63D467DA-715E-2575-3FD3-70E2ED38005B}"/>
              </a:ext>
            </a:extLst>
          </p:cNvPr>
          <p:cNvSpPr>
            <a:spLocks noGrp="1"/>
          </p:cNvSpPr>
          <p:nvPr>
            <p:ph idx="1"/>
          </p:nvPr>
        </p:nvSpPr>
        <p:spPr/>
        <p:txBody>
          <a:bodyPr>
            <a:normAutofit/>
          </a:bodyPr>
          <a:lstStyle/>
          <a:p>
            <a:r>
              <a:rPr lang="en-US" dirty="0"/>
              <a:t>Google Data Center- 6 Layers of security</a:t>
            </a:r>
          </a:p>
          <a:p>
            <a:pPr lvl="1"/>
            <a:r>
              <a:rPr lang="en-US" dirty="0">
                <a:hlinkClick r:id="rId2"/>
              </a:rPr>
              <a:t>https://www.youtube.com/watch?v=kd33UVZhnAA</a:t>
            </a:r>
            <a:endParaRPr lang="en-US" dirty="0"/>
          </a:p>
          <a:p>
            <a:endParaRPr lang="en-US" dirty="0"/>
          </a:p>
        </p:txBody>
      </p:sp>
    </p:spTree>
    <p:extLst>
      <p:ext uri="{BB962C8B-B14F-4D97-AF65-F5344CB8AC3E}">
        <p14:creationId xmlns:p14="http://schemas.microsoft.com/office/powerpoint/2010/main" val="320621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E72A-0F53-5AAA-9F4A-35104217C59D}"/>
              </a:ext>
            </a:extLst>
          </p:cNvPr>
          <p:cNvSpPr>
            <a:spLocks noGrp="1"/>
          </p:cNvSpPr>
          <p:nvPr>
            <p:ph type="title"/>
          </p:nvPr>
        </p:nvSpPr>
        <p:spPr/>
        <p:txBody>
          <a:bodyPr/>
          <a:lstStyle/>
          <a:p>
            <a:r>
              <a:rPr lang="en-US" dirty="0"/>
              <a:t>Cloud vs. Data Center</a:t>
            </a:r>
          </a:p>
        </p:txBody>
      </p:sp>
      <p:sp>
        <p:nvSpPr>
          <p:cNvPr id="3" name="Content Placeholder 2">
            <a:extLst>
              <a:ext uri="{FF2B5EF4-FFF2-40B4-BE49-F238E27FC236}">
                <a16:creationId xmlns:a16="http://schemas.microsoft.com/office/drawing/2014/main" id="{B171142C-FC10-5A92-36AE-7BBACAC6B02D}"/>
              </a:ext>
            </a:extLst>
          </p:cNvPr>
          <p:cNvSpPr>
            <a:spLocks noGrp="1"/>
          </p:cNvSpPr>
          <p:nvPr>
            <p:ph idx="1"/>
          </p:nvPr>
        </p:nvSpPr>
        <p:spPr/>
        <p:txBody>
          <a:bodyPr>
            <a:normAutofit fontScale="85000" lnSpcReduction="10000"/>
          </a:bodyPr>
          <a:lstStyle/>
          <a:p>
            <a:r>
              <a:rPr lang="en-US" dirty="0"/>
              <a:t>High availability (Load balancing vs. clustering)</a:t>
            </a:r>
          </a:p>
          <a:p>
            <a:r>
              <a:rPr lang="en-US" dirty="0"/>
              <a:t>Site considerations (Hot, Cold, Warm, Geographic dispersion)</a:t>
            </a:r>
          </a:p>
          <a:p>
            <a:r>
              <a:rPr lang="en-US" dirty="0"/>
              <a:t>Platform diversity</a:t>
            </a:r>
          </a:p>
          <a:p>
            <a:r>
              <a:rPr lang="en-US" dirty="0"/>
              <a:t>Multi-cloud systems</a:t>
            </a:r>
          </a:p>
          <a:p>
            <a:r>
              <a:rPr lang="en-US" dirty="0"/>
              <a:t>Continuity of operations</a:t>
            </a:r>
          </a:p>
          <a:p>
            <a:r>
              <a:rPr lang="en-US" dirty="0"/>
              <a:t>Capacity planning (People, Technology, Infrastructure)</a:t>
            </a:r>
          </a:p>
          <a:p>
            <a:r>
              <a:rPr lang="en-US" dirty="0"/>
              <a:t>Testing (Tabletop exercises, Fail over, Simulation, Parallel processing)</a:t>
            </a:r>
          </a:p>
          <a:p>
            <a:r>
              <a:rPr lang="en-US" dirty="0"/>
              <a:t>Backups (Onsite/offsite, Frequency, Encryption, Snapshots, Recovery, Replication, Journaling)</a:t>
            </a:r>
          </a:p>
          <a:p>
            <a:r>
              <a:rPr lang="en-US" dirty="0"/>
              <a:t>Power (Generators, Uninterruptible power supply (UPS))</a:t>
            </a:r>
          </a:p>
        </p:txBody>
      </p:sp>
    </p:spTree>
    <p:extLst>
      <p:ext uri="{BB962C8B-B14F-4D97-AF65-F5344CB8AC3E}">
        <p14:creationId xmlns:p14="http://schemas.microsoft.com/office/powerpoint/2010/main" val="188789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BA80-BD99-104F-6C26-B2A4AE5CD357}"/>
              </a:ext>
            </a:extLst>
          </p:cNvPr>
          <p:cNvSpPr>
            <a:spLocks noGrp="1"/>
          </p:cNvSpPr>
          <p:nvPr>
            <p:ph type="title"/>
          </p:nvPr>
        </p:nvSpPr>
        <p:spPr/>
        <p:txBody>
          <a:bodyPr/>
          <a:lstStyle/>
          <a:p>
            <a:r>
              <a:rPr lang="en-US" dirty="0"/>
              <a:t>Service Level Agreements (SLA)</a:t>
            </a:r>
          </a:p>
        </p:txBody>
      </p:sp>
      <p:sp>
        <p:nvSpPr>
          <p:cNvPr id="3" name="Content Placeholder 2">
            <a:extLst>
              <a:ext uri="{FF2B5EF4-FFF2-40B4-BE49-F238E27FC236}">
                <a16:creationId xmlns:a16="http://schemas.microsoft.com/office/drawing/2014/main" id="{AEDA78ED-D524-F204-1BA3-1235D39D6A35}"/>
              </a:ext>
            </a:extLst>
          </p:cNvPr>
          <p:cNvSpPr>
            <a:spLocks noGrp="1"/>
          </p:cNvSpPr>
          <p:nvPr>
            <p:ph idx="1"/>
          </p:nvPr>
        </p:nvSpPr>
        <p:spPr/>
        <p:txBody>
          <a:bodyPr>
            <a:normAutofit fontScale="92500" lnSpcReduction="20000"/>
          </a:bodyPr>
          <a:lstStyle/>
          <a:p>
            <a:r>
              <a:rPr lang="en-US" dirty="0"/>
              <a:t>Availability targets should be set and designed for based on organization requirements balanced against the other considerations.</a:t>
            </a:r>
          </a:p>
          <a:p>
            <a:r>
              <a:rPr lang="en-US" dirty="0"/>
              <a:t>Resilience, which is a component of availability that determines what type and level of potential disruptions the service or system can handle without an availability issue.</a:t>
            </a:r>
          </a:p>
          <a:p>
            <a:r>
              <a:rPr lang="en-US" dirty="0"/>
              <a:t>Cost, including financial, staffing, and other costs.</a:t>
            </a:r>
          </a:p>
          <a:p>
            <a:r>
              <a:rPr lang="en-US" dirty="0"/>
              <a:t>Responsiveness, or the ability of the system or service to respond in a timely manner as desired or required to function as designed.</a:t>
            </a:r>
          </a:p>
          <a:p>
            <a:r>
              <a:rPr lang="en-US" dirty="0"/>
              <a:t>Scalability either vertically (bigger) or horizontally (more) as needed to support availability, resilience, and responsiveness goals.</a:t>
            </a:r>
          </a:p>
          <a:p>
            <a:endParaRPr lang="en-US" dirty="0"/>
          </a:p>
        </p:txBody>
      </p:sp>
    </p:spTree>
    <p:extLst>
      <p:ext uri="{BB962C8B-B14F-4D97-AF65-F5344CB8AC3E}">
        <p14:creationId xmlns:p14="http://schemas.microsoft.com/office/powerpoint/2010/main" val="163362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5BE2-F823-64FE-C0F9-D41C5DAFCCB6}"/>
              </a:ext>
            </a:extLst>
          </p:cNvPr>
          <p:cNvSpPr>
            <a:spLocks noGrp="1"/>
          </p:cNvSpPr>
          <p:nvPr>
            <p:ph type="title"/>
          </p:nvPr>
        </p:nvSpPr>
        <p:spPr/>
        <p:txBody>
          <a:bodyPr/>
          <a:lstStyle/>
          <a:p>
            <a:r>
              <a:rPr lang="en-US" dirty="0"/>
              <a:t>Securing a fleet of PCs</a:t>
            </a:r>
          </a:p>
        </p:txBody>
      </p:sp>
      <p:sp>
        <p:nvSpPr>
          <p:cNvPr id="3" name="Content Placeholder 2">
            <a:extLst>
              <a:ext uri="{FF2B5EF4-FFF2-40B4-BE49-F238E27FC236}">
                <a16:creationId xmlns:a16="http://schemas.microsoft.com/office/drawing/2014/main" id="{D437AFED-4009-43E8-76CA-DFDEF53E082F}"/>
              </a:ext>
            </a:extLst>
          </p:cNvPr>
          <p:cNvSpPr>
            <a:spLocks noGrp="1"/>
          </p:cNvSpPr>
          <p:nvPr>
            <p:ph idx="1"/>
          </p:nvPr>
        </p:nvSpPr>
        <p:spPr/>
        <p:txBody>
          <a:bodyPr/>
          <a:lstStyle/>
          <a:p>
            <a:r>
              <a:rPr lang="en-US" dirty="0"/>
              <a:t>Virtualization systems and virtual desktop infrastructure (VDI) also use images to create nonpersistent systems, which are run using a “gold master” image. The gold master image is not modified when the nonpersistent system is shut down, thus ensuring that the next user has the same expected experience.</a:t>
            </a:r>
          </a:p>
          <a:p>
            <a:r>
              <a:rPr lang="en-US" dirty="0" err="1"/>
              <a:t>Preboot</a:t>
            </a:r>
            <a:r>
              <a:rPr lang="en-US" dirty="0"/>
              <a:t> Execution Environment (PXE) allows booting over the network.</a:t>
            </a:r>
          </a:p>
        </p:txBody>
      </p:sp>
    </p:spTree>
    <p:extLst>
      <p:ext uri="{BB962C8B-B14F-4D97-AF65-F5344CB8AC3E}">
        <p14:creationId xmlns:p14="http://schemas.microsoft.com/office/powerpoint/2010/main" val="191019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D681-7391-0F2B-2D16-F44672721CDB}"/>
              </a:ext>
            </a:extLst>
          </p:cNvPr>
          <p:cNvSpPr>
            <a:spLocks noGrp="1"/>
          </p:cNvSpPr>
          <p:nvPr>
            <p:ph type="title"/>
          </p:nvPr>
        </p:nvSpPr>
        <p:spPr/>
        <p:txBody>
          <a:bodyPr/>
          <a:lstStyle/>
          <a:p>
            <a:r>
              <a:rPr lang="en-US" dirty="0"/>
              <a:t>Tokens/MFA</a:t>
            </a:r>
          </a:p>
        </p:txBody>
      </p:sp>
      <p:pic>
        <p:nvPicPr>
          <p:cNvPr id="4" name="Picture 3">
            <a:extLst>
              <a:ext uri="{FF2B5EF4-FFF2-40B4-BE49-F238E27FC236}">
                <a16:creationId xmlns:a16="http://schemas.microsoft.com/office/drawing/2014/main" id="{DD1A42F0-2BB1-C966-7260-BDF34999194B}"/>
              </a:ext>
            </a:extLst>
          </p:cNvPr>
          <p:cNvPicPr>
            <a:picLocks noChangeAspect="1"/>
          </p:cNvPicPr>
          <p:nvPr/>
        </p:nvPicPr>
        <p:blipFill>
          <a:blip r:embed="rId2"/>
          <a:stretch>
            <a:fillRect/>
          </a:stretch>
        </p:blipFill>
        <p:spPr>
          <a:xfrm>
            <a:off x="8486775" y="457200"/>
            <a:ext cx="3248025" cy="2012974"/>
          </a:xfrm>
          <a:prstGeom prst="rect">
            <a:avLst/>
          </a:prstGeom>
        </p:spPr>
      </p:pic>
      <p:pic>
        <p:nvPicPr>
          <p:cNvPr id="5" name="Picture 4">
            <a:extLst>
              <a:ext uri="{FF2B5EF4-FFF2-40B4-BE49-F238E27FC236}">
                <a16:creationId xmlns:a16="http://schemas.microsoft.com/office/drawing/2014/main" id="{893773B8-1080-1C0E-008F-2FF8FD4D0BEE}"/>
              </a:ext>
            </a:extLst>
          </p:cNvPr>
          <p:cNvPicPr>
            <a:picLocks noChangeAspect="1"/>
          </p:cNvPicPr>
          <p:nvPr/>
        </p:nvPicPr>
        <p:blipFill>
          <a:blip r:embed="rId3"/>
          <a:stretch>
            <a:fillRect/>
          </a:stretch>
        </p:blipFill>
        <p:spPr>
          <a:xfrm>
            <a:off x="8410575" y="2655630"/>
            <a:ext cx="3248025" cy="1948815"/>
          </a:xfrm>
          <a:prstGeom prst="rect">
            <a:avLst/>
          </a:prstGeom>
        </p:spPr>
      </p:pic>
      <p:pic>
        <p:nvPicPr>
          <p:cNvPr id="6" name="Picture 5">
            <a:extLst>
              <a:ext uri="{FF2B5EF4-FFF2-40B4-BE49-F238E27FC236}">
                <a16:creationId xmlns:a16="http://schemas.microsoft.com/office/drawing/2014/main" id="{1FD3D0AC-64C4-6C9A-0EA7-93CB3C8FCDA9}"/>
              </a:ext>
            </a:extLst>
          </p:cNvPr>
          <p:cNvPicPr>
            <a:picLocks noChangeAspect="1"/>
          </p:cNvPicPr>
          <p:nvPr/>
        </p:nvPicPr>
        <p:blipFill>
          <a:blip r:embed="rId4"/>
          <a:stretch>
            <a:fillRect/>
          </a:stretch>
        </p:blipFill>
        <p:spPr>
          <a:xfrm rot="5400000">
            <a:off x="9251452" y="4608336"/>
            <a:ext cx="1690096" cy="2209800"/>
          </a:xfrm>
          <a:prstGeom prst="rect">
            <a:avLst/>
          </a:prstGeom>
        </p:spPr>
      </p:pic>
      <p:pic>
        <p:nvPicPr>
          <p:cNvPr id="7" name="Picture 6">
            <a:extLst>
              <a:ext uri="{FF2B5EF4-FFF2-40B4-BE49-F238E27FC236}">
                <a16:creationId xmlns:a16="http://schemas.microsoft.com/office/drawing/2014/main" id="{B22260A2-D410-E06F-49AC-354146292248}"/>
              </a:ext>
            </a:extLst>
          </p:cNvPr>
          <p:cNvPicPr>
            <a:picLocks noChangeAspect="1"/>
          </p:cNvPicPr>
          <p:nvPr/>
        </p:nvPicPr>
        <p:blipFill>
          <a:blip r:embed="rId5"/>
          <a:stretch>
            <a:fillRect/>
          </a:stretch>
        </p:blipFill>
        <p:spPr>
          <a:xfrm>
            <a:off x="3429000" y="990600"/>
            <a:ext cx="4419600" cy="2209800"/>
          </a:xfrm>
          <a:prstGeom prst="rect">
            <a:avLst/>
          </a:prstGeom>
        </p:spPr>
      </p:pic>
      <p:pic>
        <p:nvPicPr>
          <p:cNvPr id="8" name="Picture 7">
            <a:extLst>
              <a:ext uri="{FF2B5EF4-FFF2-40B4-BE49-F238E27FC236}">
                <a16:creationId xmlns:a16="http://schemas.microsoft.com/office/drawing/2014/main" id="{400CEFE4-5315-0D90-CBD2-75CD1B170AB9}"/>
              </a:ext>
            </a:extLst>
          </p:cNvPr>
          <p:cNvPicPr>
            <a:picLocks noChangeAspect="1"/>
          </p:cNvPicPr>
          <p:nvPr/>
        </p:nvPicPr>
        <p:blipFill>
          <a:blip r:embed="rId6"/>
          <a:stretch>
            <a:fillRect/>
          </a:stretch>
        </p:blipFill>
        <p:spPr>
          <a:xfrm>
            <a:off x="3320934" y="3810000"/>
            <a:ext cx="4558980" cy="2458273"/>
          </a:xfrm>
          <a:prstGeom prst="rect">
            <a:avLst/>
          </a:prstGeom>
        </p:spPr>
      </p:pic>
      <p:pic>
        <p:nvPicPr>
          <p:cNvPr id="10" name="Picture 9">
            <a:extLst>
              <a:ext uri="{FF2B5EF4-FFF2-40B4-BE49-F238E27FC236}">
                <a16:creationId xmlns:a16="http://schemas.microsoft.com/office/drawing/2014/main" id="{768FE9A5-297A-1092-ACD5-EACE470711A1}"/>
              </a:ext>
            </a:extLst>
          </p:cNvPr>
          <p:cNvPicPr>
            <a:picLocks noChangeAspect="1"/>
          </p:cNvPicPr>
          <p:nvPr/>
        </p:nvPicPr>
        <p:blipFill>
          <a:blip r:embed="rId7"/>
          <a:stretch>
            <a:fillRect/>
          </a:stretch>
        </p:blipFill>
        <p:spPr>
          <a:xfrm>
            <a:off x="170203" y="1294881"/>
            <a:ext cx="3148031" cy="4833628"/>
          </a:xfrm>
          <a:prstGeom prst="rect">
            <a:avLst/>
          </a:prstGeom>
        </p:spPr>
      </p:pic>
    </p:spTree>
    <p:extLst>
      <p:ext uri="{BB962C8B-B14F-4D97-AF65-F5344CB8AC3E}">
        <p14:creationId xmlns:p14="http://schemas.microsoft.com/office/powerpoint/2010/main" val="156555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70FE-DBF3-667E-1AC7-5050C3FE3D86}"/>
              </a:ext>
            </a:extLst>
          </p:cNvPr>
          <p:cNvSpPr>
            <a:spLocks noGrp="1"/>
          </p:cNvSpPr>
          <p:nvPr>
            <p:ph type="title"/>
          </p:nvPr>
        </p:nvSpPr>
        <p:spPr/>
        <p:txBody>
          <a:bodyPr/>
          <a:lstStyle/>
          <a:p>
            <a:r>
              <a:rPr lang="en-US" dirty="0"/>
              <a:t>Digital Wallets</a:t>
            </a:r>
          </a:p>
        </p:txBody>
      </p:sp>
      <p:pic>
        <p:nvPicPr>
          <p:cNvPr id="9" name="Picture 8">
            <a:extLst>
              <a:ext uri="{FF2B5EF4-FFF2-40B4-BE49-F238E27FC236}">
                <a16:creationId xmlns:a16="http://schemas.microsoft.com/office/drawing/2014/main" id="{3C3CE63C-5A61-A4DB-C2AC-09D36E59FC08}"/>
              </a:ext>
            </a:extLst>
          </p:cNvPr>
          <p:cNvPicPr>
            <a:picLocks noChangeAspect="1"/>
          </p:cNvPicPr>
          <p:nvPr/>
        </p:nvPicPr>
        <p:blipFill>
          <a:blip r:embed="rId2"/>
          <a:stretch>
            <a:fillRect/>
          </a:stretch>
        </p:blipFill>
        <p:spPr>
          <a:xfrm>
            <a:off x="838200" y="2023621"/>
            <a:ext cx="5365772" cy="2896422"/>
          </a:xfrm>
          <a:prstGeom prst="rect">
            <a:avLst/>
          </a:prstGeom>
        </p:spPr>
      </p:pic>
      <p:pic>
        <p:nvPicPr>
          <p:cNvPr id="10" name="Picture 9">
            <a:extLst>
              <a:ext uri="{FF2B5EF4-FFF2-40B4-BE49-F238E27FC236}">
                <a16:creationId xmlns:a16="http://schemas.microsoft.com/office/drawing/2014/main" id="{9C51A6B7-20FA-C047-64E5-675EE025B526}"/>
              </a:ext>
            </a:extLst>
          </p:cNvPr>
          <p:cNvPicPr>
            <a:picLocks noChangeAspect="1"/>
          </p:cNvPicPr>
          <p:nvPr/>
        </p:nvPicPr>
        <p:blipFill>
          <a:blip r:embed="rId3"/>
          <a:stretch>
            <a:fillRect/>
          </a:stretch>
        </p:blipFill>
        <p:spPr>
          <a:xfrm>
            <a:off x="6750040" y="950089"/>
            <a:ext cx="4804388" cy="5043487"/>
          </a:xfrm>
          <a:prstGeom prst="rect">
            <a:avLst/>
          </a:prstGeom>
        </p:spPr>
      </p:pic>
    </p:spTree>
    <p:extLst>
      <p:ext uri="{BB962C8B-B14F-4D97-AF65-F5344CB8AC3E}">
        <p14:creationId xmlns:p14="http://schemas.microsoft.com/office/powerpoint/2010/main" val="402476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8340-3774-89E0-88A5-FC7E385093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325728-FBF5-0A19-E2A3-D65A45C93BCE}"/>
              </a:ext>
            </a:extLst>
          </p:cNvPr>
          <p:cNvSpPr>
            <a:spLocks noGrp="1"/>
          </p:cNvSpPr>
          <p:nvPr>
            <p:ph idx="1"/>
          </p:nvPr>
        </p:nvSpPr>
        <p:spPr/>
        <p:txBody>
          <a:bodyPr>
            <a:normAutofit/>
          </a:bodyPr>
          <a:lstStyle/>
          <a:p>
            <a:pPr marL="0" indent="0">
              <a:buNone/>
            </a:pPr>
            <a:r>
              <a:rPr lang="en-US" dirty="0"/>
              <a:t>Naomi wants to handle increasing load by scaling cloud-hosted resources as needed while having the change remain transparent to users. She also wants to allow for upgrades and system replacements transparently. What solution should she select?</a:t>
            </a:r>
          </a:p>
          <a:p>
            <a:pPr marL="514350" indent="-514350">
              <a:buFont typeface="+mj-lt"/>
              <a:buAutoNum type="alphaUcPeriod"/>
            </a:pPr>
            <a:r>
              <a:rPr lang="en-US" dirty="0"/>
              <a:t>Load balancing</a:t>
            </a:r>
          </a:p>
          <a:p>
            <a:pPr marL="514350" indent="-514350">
              <a:buFont typeface="+mj-lt"/>
              <a:buAutoNum type="alphaUcPeriod"/>
            </a:pPr>
            <a:r>
              <a:rPr lang="en-US" dirty="0"/>
              <a:t>Clustering</a:t>
            </a:r>
          </a:p>
          <a:p>
            <a:pPr marL="514350" indent="-514350">
              <a:buFont typeface="+mj-lt"/>
              <a:buAutoNum type="alphaUcPeriod"/>
            </a:pPr>
            <a:r>
              <a:rPr lang="en-US" dirty="0"/>
              <a:t>Geographic diversity</a:t>
            </a:r>
          </a:p>
          <a:p>
            <a:pPr marL="514350" indent="-514350">
              <a:buFont typeface="+mj-lt"/>
              <a:buAutoNum type="alphaUcPeriod"/>
            </a:pPr>
            <a:r>
              <a:rPr lang="en-US" dirty="0"/>
              <a:t>A hot site</a:t>
            </a:r>
          </a:p>
        </p:txBody>
      </p:sp>
    </p:spTree>
    <p:extLst>
      <p:ext uri="{BB962C8B-B14F-4D97-AF65-F5344CB8AC3E}">
        <p14:creationId xmlns:p14="http://schemas.microsoft.com/office/powerpoint/2010/main" val="23235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6965-2B68-CF7E-173A-89BD3AB533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FE7335-7923-01F9-F5D6-4AB7044E5225}"/>
              </a:ext>
            </a:extLst>
          </p:cNvPr>
          <p:cNvSpPr>
            <a:spLocks noGrp="1"/>
          </p:cNvSpPr>
          <p:nvPr>
            <p:ph idx="1"/>
          </p:nvPr>
        </p:nvSpPr>
        <p:spPr/>
        <p:txBody>
          <a:bodyPr/>
          <a:lstStyle/>
          <a:p>
            <a:pPr marL="0" indent="0">
              <a:buNone/>
            </a:pPr>
            <a:r>
              <a:rPr lang="en-US" dirty="0"/>
              <a:t>What factor is a major reason organizations do not use security guards?</a:t>
            </a:r>
          </a:p>
          <a:p>
            <a:pPr marL="514350" indent="-514350">
              <a:buFont typeface="+mj-lt"/>
              <a:buAutoNum type="alphaUcPeriod"/>
            </a:pPr>
            <a:r>
              <a:rPr lang="en-US" dirty="0"/>
              <a:t>Reliability</a:t>
            </a:r>
          </a:p>
          <a:p>
            <a:pPr marL="514350" indent="-514350">
              <a:buFont typeface="+mj-lt"/>
              <a:buAutoNum type="alphaUcPeriod"/>
            </a:pPr>
            <a:r>
              <a:rPr lang="en-US" dirty="0"/>
              <a:t>Training</a:t>
            </a:r>
          </a:p>
          <a:p>
            <a:pPr marL="514350" indent="-514350">
              <a:buFont typeface="+mj-lt"/>
              <a:buAutoNum type="alphaUcPeriod"/>
            </a:pPr>
            <a:r>
              <a:rPr lang="en-US" dirty="0"/>
              <a:t>Cost</a:t>
            </a:r>
          </a:p>
          <a:p>
            <a:pPr marL="514350" indent="-514350">
              <a:buFont typeface="+mj-lt"/>
              <a:buAutoNum type="alphaUcPeriod"/>
            </a:pPr>
            <a:r>
              <a:rPr lang="en-US" dirty="0"/>
              <a:t>Social engineering</a:t>
            </a:r>
          </a:p>
        </p:txBody>
      </p:sp>
    </p:spTree>
    <p:extLst>
      <p:ext uri="{BB962C8B-B14F-4D97-AF65-F5344CB8AC3E}">
        <p14:creationId xmlns:p14="http://schemas.microsoft.com/office/powerpoint/2010/main" val="5284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H-lecture-2024">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400" dirty="0" smtClean="0"/>
        </a:defPPr>
      </a:lstStyle>
    </a:txDef>
  </a:objectDefaults>
  <a:extraClrSchemeLst/>
  <a:extLst>
    <a:ext uri="{05A4C25C-085E-4340-85A3-A5531E510DB2}">
      <thm15:themeFamily xmlns:thm15="http://schemas.microsoft.com/office/thememl/2012/main" name="UNH-lecture-2024" id="{6A9451C2-871D-4D84-BA3E-5DC79F27DA8B}" vid="{73BF6C31-D982-466A-AB69-3F8636E5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48B0CB13E69F42B54D3DE424488AFE" ma:contentTypeVersion="13" ma:contentTypeDescription="Create a new document." ma:contentTypeScope="" ma:versionID="c580b450af3975084ea9d9a74b1aa1c3">
  <xsd:schema xmlns:xsd="http://www.w3.org/2001/XMLSchema" xmlns:xs="http://www.w3.org/2001/XMLSchema" xmlns:p="http://schemas.microsoft.com/office/2006/metadata/properties" xmlns:ns3="6e27e843-6876-4ec5-817f-dbc394bc1606" xmlns:ns4="1ea98ed5-bdea-415e-9a90-b2f6afa71452" targetNamespace="http://schemas.microsoft.com/office/2006/metadata/properties" ma:root="true" ma:fieldsID="ee979d553edbfea5e3efbc24595909db" ns3:_="" ns4:_="">
    <xsd:import namespace="6e27e843-6876-4ec5-817f-dbc394bc1606"/>
    <xsd:import namespace="1ea98ed5-bdea-415e-9a90-b2f6afa7145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e843-6876-4ec5-817f-dbc394bc1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98ed5-bdea-415e-9a90-b2f6afa71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4E88C5-E4FE-4B94-92A5-53C74CE7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e843-6876-4ec5-817f-dbc394bc1606"/>
    <ds:schemaRef ds:uri="1ea98ed5-bdea-415e-9a90-b2f6afa71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9EDA2D-2D25-4C9B-B388-2626A106A5DE}">
  <ds:schemaRefs>
    <ds:schemaRef ds:uri="http://schemas.microsoft.com/sharepoint/v3/contenttype/forms"/>
  </ds:schemaRefs>
</ds:datastoreItem>
</file>

<file path=customXml/itemProps3.xml><?xml version="1.0" encoding="utf-8"?>
<ds:datastoreItem xmlns:ds="http://schemas.openxmlformats.org/officeDocument/2006/customXml" ds:itemID="{2DB4A837-8F3B-4881-BE2E-1CD30F9388A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UNH-lecture-2024</Template>
  <TotalTime>5298</TotalTime>
  <Words>743</Words>
  <Application>Microsoft Office PowerPoint</Application>
  <PresentationFormat>Widescreen</PresentationFormat>
  <Paragraphs>56</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Noto serif</vt:lpstr>
      <vt:lpstr>UNH-lecture-2024</vt:lpstr>
      <vt:lpstr>IT666 : Cybersecurity Practices</vt:lpstr>
      <vt:lpstr>Demos &amp; Hands-on</vt:lpstr>
      <vt:lpstr>Cloud vs. Data Center</vt:lpstr>
      <vt:lpstr>Service Level Agreements (SLA)</vt:lpstr>
      <vt:lpstr>Securing a fleet of PCs</vt:lpstr>
      <vt:lpstr>Tokens/MFA</vt:lpstr>
      <vt:lpstr>Digital Wallets</vt:lpstr>
      <vt:lpstr>PowerPoint Presentation</vt:lpstr>
      <vt:lpstr>PowerPoint Presentation</vt:lpstr>
      <vt:lpstr>PowerPoint Presentation</vt:lpstr>
      <vt:lpstr>PowerPoint Presentation</vt:lpstr>
      <vt:lpst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IT780 : Introduction to Cloud Computing</dc:title>
  <dc:creator>Ken Graf</dc:creator>
  <cp:lastModifiedBy>Ken Graf</cp:lastModifiedBy>
  <cp:revision>9</cp:revision>
  <cp:lastPrinted>2015-03-25T21:04:44Z</cp:lastPrinted>
  <dcterms:created xsi:type="dcterms:W3CDTF">2020-01-07T21:41:30Z</dcterms:created>
  <dcterms:modified xsi:type="dcterms:W3CDTF">2024-09-04T10:17:12Z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0x010100BD48B0CB13E69F42B54D3DE424488AFE</vt:lpwstr>
  </property>
</Properties>
</file>